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1"/>
  </p:notesMasterIdLst>
  <p:sldIdLst>
    <p:sldId id="256" r:id="rId2"/>
    <p:sldId id="259" r:id="rId3"/>
    <p:sldId id="260" r:id="rId4"/>
    <p:sldId id="267" r:id="rId5"/>
    <p:sldId id="558" r:id="rId6"/>
    <p:sldId id="559" r:id="rId7"/>
    <p:sldId id="560" r:id="rId8"/>
    <p:sldId id="264" r:id="rId9"/>
    <p:sldId id="557" r:id="rId10"/>
    <p:sldId id="261" r:id="rId11"/>
    <p:sldId id="268" r:id="rId12"/>
    <p:sldId id="266" r:id="rId13"/>
    <p:sldId id="265" r:id="rId14"/>
    <p:sldId id="262" r:id="rId15"/>
    <p:sldId id="263" r:id="rId16"/>
    <p:sldId id="257" r:id="rId17"/>
    <p:sldId id="258" r:id="rId18"/>
    <p:sldId id="269" r:id="rId19"/>
    <p:sldId id="556" r:id="rId20"/>
  </p:sldIdLst>
  <p:sldSz cx="12192000" cy="6858000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AEA004-B8FC-474C-B607-B99BE1DADF68}" v="7" dt="2025-06-01T11:07:45.6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13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ndra sekaran" userId="5b4594cf191a76ac" providerId="LiveId" clId="{55EE00D8-06F4-4263-9059-26F2D3598C0E}"/>
    <pc:docChg chg="custSel delSld modSld sldOrd">
      <pc:chgData name="chandra sekaran" userId="5b4594cf191a76ac" providerId="LiveId" clId="{55EE00D8-06F4-4263-9059-26F2D3598C0E}" dt="2024-03-31T08:11:31.008" v="20" actId="14100"/>
      <pc:docMkLst>
        <pc:docMk/>
      </pc:docMkLst>
      <pc:sldChg chg="ord">
        <pc:chgData name="chandra sekaran" userId="5b4594cf191a76ac" providerId="LiveId" clId="{55EE00D8-06F4-4263-9059-26F2D3598C0E}" dt="2024-03-31T08:10:07.295" v="15"/>
        <pc:sldMkLst>
          <pc:docMk/>
          <pc:sldMk cId="873112572" sldId="261"/>
        </pc:sldMkLst>
      </pc:sldChg>
      <pc:sldChg chg="addSp delSp modSp mod ord">
        <pc:chgData name="chandra sekaran" userId="5b4594cf191a76ac" providerId="LiveId" clId="{55EE00D8-06F4-4263-9059-26F2D3598C0E}" dt="2024-03-31T08:09:14.986" v="10"/>
        <pc:sldMkLst>
          <pc:docMk/>
          <pc:sldMk cId="1686354889" sldId="264"/>
        </pc:sldMkLst>
      </pc:sldChg>
      <pc:sldChg chg="addSp delSp modSp mod">
        <pc:chgData name="chandra sekaran" userId="5b4594cf191a76ac" providerId="LiveId" clId="{55EE00D8-06F4-4263-9059-26F2D3598C0E}" dt="2024-03-31T08:11:31.008" v="20" actId="14100"/>
        <pc:sldMkLst>
          <pc:docMk/>
          <pc:sldMk cId="3779118444" sldId="268"/>
        </pc:sldMkLst>
      </pc:sldChg>
      <pc:sldChg chg="del">
        <pc:chgData name="chandra sekaran" userId="5b4594cf191a76ac" providerId="LiveId" clId="{55EE00D8-06F4-4263-9059-26F2D3598C0E}" dt="2024-02-13T10:05:40.226" v="0" actId="47"/>
        <pc:sldMkLst>
          <pc:docMk/>
          <pc:sldMk cId="3993330691" sldId="558"/>
        </pc:sldMkLst>
      </pc:sldChg>
    </pc:docChg>
  </pc:docChgLst>
  <pc:docChgLst>
    <pc:chgData name="chandra sekaran" userId="5b4594cf191a76ac" providerId="LiveId" clId="{C5AEA004-B8FC-474C-B607-B99BE1DADF68}"/>
    <pc:docChg chg="addSld modSld">
      <pc:chgData name="chandra sekaran" userId="5b4594cf191a76ac" providerId="LiveId" clId="{C5AEA004-B8FC-474C-B607-B99BE1DADF68}" dt="2025-06-01T11:08:13.562" v="38" actId="14100"/>
      <pc:docMkLst>
        <pc:docMk/>
      </pc:docMkLst>
      <pc:sldChg chg="new">
        <pc:chgData name="chandra sekaran" userId="5b4594cf191a76ac" providerId="LiveId" clId="{C5AEA004-B8FC-474C-B607-B99BE1DADF68}" dt="2025-06-01T11:00:01.230" v="0" actId="680"/>
        <pc:sldMkLst>
          <pc:docMk/>
          <pc:sldMk cId="2255672775" sldId="557"/>
        </pc:sldMkLst>
      </pc:sldChg>
      <pc:sldChg chg="addSp delSp modSp new mod">
        <pc:chgData name="chandra sekaran" userId="5b4594cf191a76ac" providerId="LiveId" clId="{C5AEA004-B8FC-474C-B607-B99BE1DADF68}" dt="2025-06-01T11:03:30.890" v="14" actId="14100"/>
        <pc:sldMkLst>
          <pc:docMk/>
          <pc:sldMk cId="1078049013" sldId="558"/>
        </pc:sldMkLst>
        <pc:spChg chg="del">
          <ac:chgData name="chandra sekaran" userId="5b4594cf191a76ac" providerId="LiveId" clId="{C5AEA004-B8FC-474C-B607-B99BE1DADF68}" dt="2025-06-01T11:01:58.178" v="4"/>
          <ac:spMkLst>
            <pc:docMk/>
            <pc:sldMk cId="1078049013" sldId="558"/>
            <ac:spMk id="3" creationId="{94AA058F-2D54-102D-AC25-FF275F77C186}"/>
          </ac:spMkLst>
        </pc:spChg>
        <pc:picChg chg="add mod">
          <ac:chgData name="chandra sekaran" userId="5b4594cf191a76ac" providerId="LiveId" clId="{C5AEA004-B8FC-474C-B607-B99BE1DADF68}" dt="2025-06-01T11:03:27.146" v="13" actId="1076"/>
          <ac:picMkLst>
            <pc:docMk/>
            <pc:sldMk cId="1078049013" sldId="558"/>
            <ac:picMk id="4" creationId="{C26CBB71-17E2-D44C-DE9B-9000FC350E10}"/>
          </ac:picMkLst>
        </pc:picChg>
        <pc:picChg chg="add mod">
          <ac:chgData name="chandra sekaran" userId="5b4594cf191a76ac" providerId="LiveId" clId="{C5AEA004-B8FC-474C-B607-B99BE1DADF68}" dt="2025-06-01T11:03:30.890" v="14" actId="14100"/>
          <ac:picMkLst>
            <pc:docMk/>
            <pc:sldMk cId="1078049013" sldId="558"/>
            <ac:picMk id="5" creationId="{F2875C75-2D40-15F5-A7D7-C07A026F3963}"/>
          </ac:picMkLst>
        </pc:picChg>
        <pc:picChg chg="add mod">
          <ac:chgData name="chandra sekaran" userId="5b4594cf191a76ac" providerId="LiveId" clId="{C5AEA004-B8FC-474C-B607-B99BE1DADF68}" dt="2025-06-01T11:03:22.197" v="12"/>
          <ac:picMkLst>
            <pc:docMk/>
            <pc:sldMk cId="1078049013" sldId="558"/>
            <ac:picMk id="6" creationId="{E05E1432-21F5-BD83-5C3B-1C081B75772F}"/>
          </ac:picMkLst>
        </pc:picChg>
      </pc:sldChg>
      <pc:sldChg chg="addSp delSp modSp new mod">
        <pc:chgData name="chandra sekaran" userId="5b4594cf191a76ac" providerId="LiveId" clId="{C5AEA004-B8FC-474C-B607-B99BE1DADF68}" dt="2025-06-01T11:06:03.729" v="30" actId="14100"/>
        <pc:sldMkLst>
          <pc:docMk/>
          <pc:sldMk cId="1141837762" sldId="559"/>
        </pc:sldMkLst>
        <pc:spChg chg="mod">
          <ac:chgData name="chandra sekaran" userId="5b4594cf191a76ac" providerId="LiveId" clId="{C5AEA004-B8FC-474C-B607-B99BE1DADF68}" dt="2025-06-01T11:05:15.146" v="23" actId="1076"/>
          <ac:spMkLst>
            <pc:docMk/>
            <pc:sldMk cId="1141837762" sldId="559"/>
            <ac:spMk id="2" creationId="{34CC616A-5598-96F9-5FB6-7D9F46A6103E}"/>
          </ac:spMkLst>
        </pc:spChg>
        <pc:spChg chg="del">
          <ac:chgData name="chandra sekaran" userId="5b4594cf191a76ac" providerId="LiveId" clId="{C5AEA004-B8FC-474C-B607-B99BE1DADF68}" dt="2025-06-01T11:04:20.629" v="15"/>
          <ac:spMkLst>
            <pc:docMk/>
            <pc:sldMk cId="1141837762" sldId="559"/>
            <ac:spMk id="3" creationId="{6DF4CCA6-9B2F-C72E-3F43-D9FCE6D7F210}"/>
          </ac:spMkLst>
        </pc:spChg>
        <pc:picChg chg="add mod">
          <ac:chgData name="chandra sekaran" userId="5b4594cf191a76ac" providerId="LiveId" clId="{C5AEA004-B8FC-474C-B607-B99BE1DADF68}" dt="2025-06-01T11:05:22.757" v="25" actId="14100"/>
          <ac:picMkLst>
            <pc:docMk/>
            <pc:sldMk cId="1141837762" sldId="559"/>
            <ac:picMk id="4" creationId="{D3250014-154B-1461-E44C-6939310C7BBA}"/>
          </ac:picMkLst>
        </pc:picChg>
        <pc:picChg chg="add mod">
          <ac:chgData name="chandra sekaran" userId="5b4594cf191a76ac" providerId="LiveId" clId="{C5AEA004-B8FC-474C-B607-B99BE1DADF68}" dt="2025-06-01T11:05:30.314" v="27" actId="14100"/>
          <ac:picMkLst>
            <pc:docMk/>
            <pc:sldMk cId="1141837762" sldId="559"/>
            <ac:picMk id="5" creationId="{73C9C178-6C48-62CC-CEAF-2C1982783C51}"/>
          </ac:picMkLst>
        </pc:picChg>
        <pc:picChg chg="add mod">
          <ac:chgData name="chandra sekaran" userId="5b4594cf191a76ac" providerId="LiveId" clId="{C5AEA004-B8FC-474C-B607-B99BE1DADF68}" dt="2025-06-01T11:06:03.729" v="30" actId="14100"/>
          <ac:picMkLst>
            <pc:docMk/>
            <pc:sldMk cId="1141837762" sldId="559"/>
            <ac:picMk id="6" creationId="{387CA380-6156-CF92-D303-1D050D98E0B2}"/>
          </ac:picMkLst>
        </pc:picChg>
      </pc:sldChg>
      <pc:sldChg chg="addSp modSp new mod">
        <pc:chgData name="chandra sekaran" userId="5b4594cf191a76ac" providerId="LiveId" clId="{C5AEA004-B8FC-474C-B607-B99BE1DADF68}" dt="2025-06-01T11:08:13.562" v="38" actId="14100"/>
        <pc:sldMkLst>
          <pc:docMk/>
          <pc:sldMk cId="565915130" sldId="560"/>
        </pc:sldMkLst>
        <pc:picChg chg="add mod">
          <ac:chgData name="chandra sekaran" userId="5b4594cf191a76ac" providerId="LiveId" clId="{C5AEA004-B8FC-474C-B607-B99BE1DADF68}" dt="2025-06-01T11:08:13.562" v="38" actId="14100"/>
          <ac:picMkLst>
            <pc:docMk/>
            <pc:sldMk cId="565915130" sldId="560"/>
            <ac:picMk id="4" creationId="{288B4857-BD4F-12A3-13F4-DF5ED7CE55D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27BB6F-A650-4A7A-A3A1-BCECD396817C}" type="datetimeFigureOut">
              <a:rPr lang="en-IN" smtClean="0"/>
              <a:t>01-06-2025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F277BC-A576-4B66-A130-C6B71559AE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2037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F277BC-A576-4B66-A130-C6B71559AEB5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3891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F277BC-A576-4B66-A130-C6B71559AEB5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1997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BACB6-C074-472A-B5AF-CCEACE05E74B}" type="slidenum">
              <a:rPr lang="en-IN" smtClean="0"/>
              <a:pPr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8109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E190-B64B-4F75-A40B-27E46B7160B8}" type="datetimeFigureOut">
              <a:rPr lang="en-IN" smtClean="0"/>
              <a:t>01-06-2025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85F-BC13-497E-81A3-EE41549292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7064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E190-B64B-4F75-A40B-27E46B7160B8}" type="datetimeFigureOut">
              <a:rPr lang="en-IN" smtClean="0"/>
              <a:t>01-06-2025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85F-BC13-497E-81A3-EE41549292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8743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E190-B64B-4F75-A40B-27E46B7160B8}" type="datetimeFigureOut">
              <a:rPr lang="en-IN" smtClean="0"/>
              <a:t>01-06-2025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85F-BC13-497E-81A3-EE41549292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5442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E190-B64B-4F75-A40B-27E46B7160B8}" type="datetimeFigureOut">
              <a:rPr lang="en-IN" smtClean="0"/>
              <a:t>01-06-2025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85F-BC13-497E-81A3-EE41549292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3644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E190-B64B-4F75-A40B-27E46B7160B8}" type="datetimeFigureOut">
              <a:rPr lang="en-IN" smtClean="0"/>
              <a:t>01-06-2025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85F-BC13-497E-81A3-EE41549292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594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E190-B64B-4F75-A40B-27E46B7160B8}" type="datetimeFigureOut">
              <a:rPr lang="en-IN" smtClean="0"/>
              <a:t>01-06-2025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85F-BC13-497E-81A3-EE41549292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4576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E190-B64B-4F75-A40B-27E46B7160B8}" type="datetimeFigureOut">
              <a:rPr lang="en-IN" smtClean="0"/>
              <a:t>01-06-2025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85F-BC13-497E-81A3-EE41549292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E190-B64B-4F75-A40B-27E46B7160B8}" type="datetimeFigureOut">
              <a:rPr lang="en-IN" smtClean="0"/>
              <a:t>01-06-2025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85F-BC13-497E-81A3-EE41549292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4999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E190-B64B-4F75-A40B-27E46B7160B8}" type="datetimeFigureOut">
              <a:rPr lang="en-IN" smtClean="0"/>
              <a:t>01-06-2025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85F-BC13-497E-81A3-EE41549292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1155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E190-B64B-4F75-A40B-27E46B7160B8}" type="datetimeFigureOut">
              <a:rPr lang="en-IN" smtClean="0"/>
              <a:t>01-06-2025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85F-BC13-497E-81A3-EE41549292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3995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E190-B64B-4F75-A40B-27E46B7160B8}" type="datetimeFigureOut">
              <a:rPr lang="en-IN" smtClean="0"/>
              <a:t>01-06-2025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85F-BC13-497E-81A3-EE4154929212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0376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E190-B64B-4F75-A40B-27E46B7160B8}" type="datetimeFigureOut">
              <a:rPr lang="en-IN" smtClean="0"/>
              <a:t>01-06-2025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85F-BC13-497E-81A3-EE41549292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3590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E190-B64B-4F75-A40B-27E46B7160B8}" type="datetimeFigureOut">
              <a:rPr lang="en-IN" smtClean="0"/>
              <a:t>01-06-2025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85F-BC13-497E-81A3-EE4154929212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785774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E190-B64B-4F75-A40B-27E46B7160B8}" type="datetimeFigureOut">
              <a:rPr lang="en-IN" smtClean="0"/>
              <a:t>01-06-2025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85F-BC13-497E-81A3-EE41549292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81170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E190-B64B-4F75-A40B-27E46B7160B8}" type="datetimeFigureOut">
              <a:rPr lang="en-IN" smtClean="0"/>
              <a:t>01-06-2025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85F-BC13-497E-81A3-EE41549292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4105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E190-B64B-4F75-A40B-27E46B7160B8}" type="datetimeFigureOut">
              <a:rPr lang="en-IN" smtClean="0"/>
              <a:t>01-06-2025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85F-BC13-497E-81A3-EE41549292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0014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BE190-B64B-4F75-A40B-27E46B7160B8}" type="datetimeFigureOut">
              <a:rPr lang="en-IN" smtClean="0"/>
              <a:t>01-06-2025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1CA285F-BC13-497E-81A3-EE41549292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4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D572B-C835-3B2E-13B9-D9A54602FC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3918" y="1361209"/>
            <a:ext cx="6390409" cy="2148754"/>
          </a:xfrm>
        </p:spPr>
        <p:txBody>
          <a:bodyPr>
            <a:normAutofit fontScale="90000"/>
          </a:bodyPr>
          <a:lstStyle/>
          <a:p>
            <a:r>
              <a:rPr lang="en-IN" dirty="0">
                <a:solidFill>
                  <a:srgbClr val="00B050"/>
                </a:solidFill>
                <a:latin typeface="Bahnschrift Condensed" panose="020B0502040204020203" pitchFamily="34" charset="0"/>
              </a:rPr>
              <a:t>Congratulations</a:t>
            </a:r>
            <a:br>
              <a:rPr lang="en-IN" dirty="0">
                <a:solidFill>
                  <a:srgbClr val="00B050"/>
                </a:solidFill>
                <a:latin typeface="Bahnschrift Condensed" panose="020B0502040204020203" pitchFamily="34" charset="0"/>
              </a:rPr>
            </a:br>
            <a:r>
              <a:rPr lang="en-IN" dirty="0">
                <a:solidFill>
                  <a:srgbClr val="00B050"/>
                </a:solidFill>
                <a:latin typeface="Bahnschrift Condensed" panose="020B0502040204020203" pitchFamily="34" charset="0"/>
              </a:rPr>
              <a:t>for your decision</a:t>
            </a:r>
            <a:br>
              <a:rPr lang="en-IN" dirty="0">
                <a:solidFill>
                  <a:srgbClr val="00B050"/>
                </a:solidFill>
                <a:latin typeface="Bahnschrift Condensed" panose="020B0502040204020203" pitchFamily="34" charset="0"/>
              </a:rPr>
            </a:br>
            <a:r>
              <a:rPr lang="en-IN" dirty="0">
                <a:solidFill>
                  <a:srgbClr val="00B050"/>
                </a:solidFill>
                <a:latin typeface="Bahnschrift Condensed" panose="020B0502040204020203" pitchFamily="34" charset="0"/>
              </a:rPr>
              <a:t>to be healthy 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0605290-7EB9-27AA-91D6-47A711E49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1569719" y="3602038"/>
            <a:ext cx="6566363" cy="1655762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  <a:p>
            <a:r>
              <a:rPr lang="en-IN" sz="2400" dirty="0">
                <a:solidFill>
                  <a:srgbClr val="FF0000"/>
                </a:solidFill>
                <a:latin typeface="Bauhaus 93" panose="04030905020B02020C02" pitchFamily="82" charset="0"/>
              </a:rPr>
              <a:t>WELCOME TO THIS HEALTHY COMMUNITY</a:t>
            </a:r>
          </a:p>
        </p:txBody>
      </p:sp>
    </p:spTree>
    <p:extLst>
      <p:ext uri="{BB962C8B-B14F-4D97-AF65-F5344CB8AC3E}">
        <p14:creationId xmlns:p14="http://schemas.microsoft.com/office/powerpoint/2010/main" val="4073314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CD431-A823-74CF-300D-26D9C3819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18" y="572943"/>
            <a:ext cx="7072746" cy="1325563"/>
          </a:xfrm>
        </p:spPr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477666-08DC-62E0-30BD-990AC817F7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73" y="103910"/>
            <a:ext cx="8253054" cy="6571818"/>
          </a:xfrm>
        </p:spPr>
      </p:pic>
    </p:spTree>
    <p:extLst>
      <p:ext uri="{BB962C8B-B14F-4D97-AF65-F5344CB8AC3E}">
        <p14:creationId xmlns:p14="http://schemas.microsoft.com/office/powerpoint/2010/main" val="1884486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15F05-FF01-CE75-17F3-AE84B09E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4018" y="365125"/>
            <a:ext cx="3647209" cy="1325563"/>
          </a:xfrm>
        </p:spPr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419B40-25CD-4075-CCE4-61AE070A95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164" y="365125"/>
            <a:ext cx="9331036" cy="5811838"/>
          </a:xfrm>
        </p:spPr>
      </p:pic>
    </p:spTree>
    <p:extLst>
      <p:ext uri="{BB962C8B-B14F-4D97-AF65-F5344CB8AC3E}">
        <p14:creationId xmlns:p14="http://schemas.microsoft.com/office/powerpoint/2010/main" val="1663144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E0C7D-96DA-AF8E-E2C8-7CE1C4A00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AF4F2D-A7F8-606C-4260-EEA51FBE2B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383" y="0"/>
            <a:ext cx="9412544" cy="6639791"/>
          </a:xfrm>
        </p:spPr>
      </p:pic>
    </p:spTree>
    <p:extLst>
      <p:ext uri="{BB962C8B-B14F-4D97-AF65-F5344CB8AC3E}">
        <p14:creationId xmlns:p14="http://schemas.microsoft.com/office/powerpoint/2010/main" val="1545064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D7CAB-61CE-77C3-9627-5821CB6BF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26CBB71-17E2-D44C-DE9B-9000FC350E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2" y="342900"/>
            <a:ext cx="4938276" cy="651510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875C75-2D40-15F5-A7D7-C07A026F39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858" y="0"/>
            <a:ext cx="3722914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5E1432-21F5-BD83-5C3B-1C081B7577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375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049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C616A-5598-96F9-5FB6-7D9F46A61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77" y="533400"/>
            <a:ext cx="8596668" cy="1320800"/>
          </a:xfrm>
        </p:spPr>
        <p:txBody>
          <a:bodyPr/>
          <a:lstStyle/>
          <a:p>
            <a:endParaRPr lang="en-IN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D3250014-154B-1461-E44C-6939310C7B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36" y="0"/>
            <a:ext cx="3925349" cy="685800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C9C178-6C48-62CC-CEAF-2C1982783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586" y="0"/>
            <a:ext cx="457756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7CA380-6156-CF92-D303-1D050D98E0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343" y="-60649"/>
            <a:ext cx="57367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837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73945-9203-C9C6-F346-E0D92FAFB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C8C4C9-BE56-8569-4B82-688B02748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288B4857-BD4F-12A3-13F4-DF5ED7CE55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76200"/>
            <a:ext cx="9350829" cy="684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915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8F30F-3F9C-8DFB-0165-E86D6FDA2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7620" y="365125"/>
            <a:ext cx="3785937" cy="1325563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FAEDA68-928F-8C95-9669-EBF6FE4D55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24" y="365125"/>
            <a:ext cx="9086593" cy="5676901"/>
          </a:xfrm>
        </p:spPr>
      </p:pic>
    </p:spTree>
    <p:extLst>
      <p:ext uri="{BB962C8B-B14F-4D97-AF65-F5344CB8AC3E}">
        <p14:creationId xmlns:p14="http://schemas.microsoft.com/office/powerpoint/2010/main" val="1686354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5866B-CCEA-FC47-0FE7-CD6613929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47636-79A2-E8B5-9CDC-22FBA69408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5672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579CB-D269-0C0F-4EF5-03E06004E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5537" y="365125"/>
            <a:ext cx="3048000" cy="1325563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A59873-E504-F8D6-BF17-1CA8701A45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418" y="365126"/>
            <a:ext cx="9185564" cy="5859030"/>
          </a:xfrm>
        </p:spPr>
      </p:pic>
    </p:spTree>
    <p:extLst>
      <p:ext uri="{BB962C8B-B14F-4D97-AF65-F5344CB8AC3E}">
        <p14:creationId xmlns:p14="http://schemas.microsoft.com/office/powerpoint/2010/main" val="873112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25BC6-CD8D-4732-D176-77CBED487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A4F30593-F77C-4B73-1F04-9268D0E31B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20" y="609600"/>
            <a:ext cx="9962147" cy="5432425"/>
          </a:xfrm>
        </p:spPr>
      </p:pic>
    </p:spTree>
    <p:extLst>
      <p:ext uri="{BB962C8B-B14F-4D97-AF65-F5344CB8AC3E}">
        <p14:creationId xmlns:p14="http://schemas.microsoft.com/office/powerpoint/2010/main" val="3779118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0AB89-DB2C-BB4A-0892-C9996D7A5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9D79D31-81F9-3F3C-4279-36C8E39DA9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542779"/>
            <a:ext cx="7760084" cy="6221703"/>
          </a:xfrm>
        </p:spPr>
      </p:pic>
    </p:spTree>
    <p:extLst>
      <p:ext uri="{BB962C8B-B14F-4D97-AF65-F5344CB8AC3E}">
        <p14:creationId xmlns:p14="http://schemas.microsoft.com/office/powerpoint/2010/main" val="3477456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A5A01-D5E9-BE9D-5E31-D681314C2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788F5A-979C-D956-4DA4-CFCB184580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2478" y="748145"/>
            <a:ext cx="8596668" cy="5818909"/>
          </a:xfrm>
        </p:spPr>
      </p:pic>
    </p:spTree>
    <p:extLst>
      <p:ext uri="{BB962C8B-B14F-4D97-AF65-F5344CB8AC3E}">
        <p14:creationId xmlns:p14="http://schemas.microsoft.com/office/powerpoint/2010/main" val="341043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91A0E-8106-B01D-C53C-77AB810BC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3852" y="365125"/>
            <a:ext cx="3978443" cy="1325563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832717-3D38-E8AA-B1D9-1B4F5E8D48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384656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01515-3BAD-B2B1-F2CC-CA6FA9EA3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3894" y="365125"/>
            <a:ext cx="2349917" cy="1325563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261EA4-A8C4-D2B5-ABB1-A784382EFD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691" y="228600"/>
            <a:ext cx="9975273" cy="6834848"/>
          </a:xfrm>
        </p:spPr>
      </p:pic>
    </p:spTree>
    <p:extLst>
      <p:ext uri="{BB962C8B-B14F-4D97-AF65-F5344CB8AC3E}">
        <p14:creationId xmlns:p14="http://schemas.microsoft.com/office/powerpoint/2010/main" val="3802516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N FIRST DAY">
            <a:extLst>
              <a:ext uri="{FF2B5EF4-FFF2-40B4-BE49-F238E27FC236}">
                <a16:creationId xmlns:a16="http://schemas.microsoft.com/office/drawing/2014/main" id="{A5F9D433-48C7-9E3A-F870-9AB4CDBFA3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5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654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7794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3586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7D3D33A-C776-465E-816E-ADFB1038C156}"/>
              </a:ext>
            </a:extLst>
          </p:cNvPr>
          <p:cNvSpPr/>
          <p:nvPr/>
        </p:nvSpPr>
        <p:spPr>
          <a:xfrm>
            <a:off x="2587" y="855037"/>
            <a:ext cx="12293600" cy="779765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/>
            <a:r>
              <a:rPr lang="en-US" sz="4267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ONE MONTH PROGRAM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416D20-9511-467D-958B-6F6AA6865916}"/>
              </a:ext>
            </a:extLst>
          </p:cNvPr>
          <p:cNvSpPr/>
          <p:nvPr/>
        </p:nvSpPr>
        <p:spPr>
          <a:xfrm>
            <a:off x="-101600" y="4786"/>
            <a:ext cx="12293600" cy="1025987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/>
            <a:r>
              <a:rPr lang="en-US" sz="5867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Start Your Journey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5FCE24-452A-46BD-B8C6-27D9CCCDD639}"/>
              </a:ext>
            </a:extLst>
          </p:cNvPr>
          <p:cNvSpPr txBox="1"/>
          <p:nvPr/>
        </p:nvSpPr>
        <p:spPr>
          <a:xfrm>
            <a:off x="394675" y="1708611"/>
            <a:ext cx="8044291" cy="6226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933" b="1" dirty="0"/>
              <a:t>30 Days Personal Coaching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933" b="1" dirty="0"/>
              <a:t>30 Days Session &amp; Education Link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933" b="1" dirty="0"/>
              <a:t>30 Days HALA Link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933" b="1" dirty="0"/>
              <a:t>Healthy Meal Preparation Class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933" b="1" dirty="0"/>
              <a:t>Body Transformation Challenge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933" b="1" dirty="0"/>
              <a:t>Blueprint For Success Link 1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3200" b="1" dirty="0"/>
              <a:t>India No.1 Coach Seminar Link For 2 Person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N" sz="2933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415BE4-E30E-4D87-A558-BB24D5C4C610}"/>
              </a:ext>
            </a:extLst>
          </p:cNvPr>
          <p:cNvSpPr/>
          <p:nvPr/>
        </p:nvSpPr>
        <p:spPr>
          <a:xfrm>
            <a:off x="7783245" y="4838068"/>
            <a:ext cx="3574055" cy="1107996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algn="ctr"/>
            <a:r>
              <a:rPr lang="en-US" sz="6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Rs. 9369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6E327B-5539-4DFD-9ECB-B3AD96CF598C}"/>
              </a:ext>
            </a:extLst>
          </p:cNvPr>
          <p:cNvSpPr/>
          <p:nvPr/>
        </p:nvSpPr>
        <p:spPr>
          <a:xfrm>
            <a:off x="6146804" y="4115712"/>
            <a:ext cx="6432553" cy="861774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/>
            <a:r>
              <a:rPr lang="en-US" sz="4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Family Trial </a:t>
            </a:r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Pack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9A7678-184B-4041-BFB6-5FC280D44F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859" y="1277723"/>
            <a:ext cx="3496604" cy="29476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3B065E-1A94-43CF-9ED7-BE46D900B7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246" y="1708611"/>
            <a:ext cx="4014161" cy="216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51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6" grpId="0"/>
      <p:bldP spid="8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130</TotalTime>
  <Words>65</Words>
  <Application>Microsoft Office PowerPoint</Application>
  <PresentationFormat>Widescreen</PresentationFormat>
  <Paragraphs>18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Bahnschrift Condensed</vt:lpstr>
      <vt:lpstr>Bauhaus 93</vt:lpstr>
      <vt:lpstr>Calibri</vt:lpstr>
      <vt:lpstr>Trebuchet MS</vt:lpstr>
      <vt:lpstr>Wingdings 3</vt:lpstr>
      <vt:lpstr>Facet</vt:lpstr>
      <vt:lpstr>Congratulations for your decision to be healthy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Album</dc:title>
  <dc:creator>chandra sekaran</dc:creator>
  <cp:lastModifiedBy>chandra sekaran</cp:lastModifiedBy>
  <cp:revision>8</cp:revision>
  <dcterms:created xsi:type="dcterms:W3CDTF">2023-01-18T23:07:56Z</dcterms:created>
  <dcterms:modified xsi:type="dcterms:W3CDTF">2025-06-01T11:10:07Z</dcterms:modified>
</cp:coreProperties>
</file>